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ADE95-4B05-4010-BDC3-C4F9FE5753DF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73C793B-04D1-47F5-814F-E55864EA4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972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ADE95-4B05-4010-BDC3-C4F9FE5753DF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73C793B-04D1-47F5-814F-E55864EA4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4535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ADE95-4B05-4010-BDC3-C4F9FE5753DF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73C793B-04D1-47F5-814F-E55864EA4E3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392908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ADE95-4B05-4010-BDC3-C4F9FE5753DF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73C793B-04D1-47F5-814F-E55864EA4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76481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ADE95-4B05-4010-BDC3-C4F9FE5753DF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73C793B-04D1-47F5-814F-E55864EA4E35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636900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ADE95-4B05-4010-BDC3-C4F9FE5753DF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73C793B-04D1-47F5-814F-E55864EA4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3887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ADE95-4B05-4010-BDC3-C4F9FE5753DF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C793B-04D1-47F5-814F-E55864EA4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665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ADE95-4B05-4010-BDC3-C4F9FE5753DF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C793B-04D1-47F5-814F-E55864EA4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470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ADE95-4B05-4010-BDC3-C4F9FE5753DF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C793B-04D1-47F5-814F-E55864EA4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862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ADE95-4B05-4010-BDC3-C4F9FE5753DF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73C793B-04D1-47F5-814F-E55864EA4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9761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ADE95-4B05-4010-BDC3-C4F9FE5753DF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73C793B-04D1-47F5-814F-E55864EA4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230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ADE95-4B05-4010-BDC3-C4F9FE5753DF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73C793B-04D1-47F5-814F-E55864EA4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2603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ADE95-4B05-4010-BDC3-C4F9FE5753DF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C793B-04D1-47F5-814F-E55864EA4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180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ADE95-4B05-4010-BDC3-C4F9FE5753DF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C793B-04D1-47F5-814F-E55864EA4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265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ADE95-4B05-4010-BDC3-C4F9FE5753DF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C793B-04D1-47F5-814F-E55864EA4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321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ADE95-4B05-4010-BDC3-C4F9FE5753DF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73C793B-04D1-47F5-814F-E55864EA4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237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ADE95-4B05-4010-BDC3-C4F9FE5753DF}" type="datetimeFigureOut">
              <a:rPr lang="ru-RU" smtClean="0"/>
              <a:t>03.05.2023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73C793B-04D1-47F5-814F-E55864EA4E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854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8474" y="624110"/>
            <a:ext cx="10216138" cy="128089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Новости на стенде Точка роста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738841" y="1407734"/>
            <a:ext cx="7095115" cy="5321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132284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5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Century Gothic</vt:lpstr>
      <vt:lpstr>Wingdings 3</vt:lpstr>
      <vt:lpstr>Легкий дым</vt:lpstr>
      <vt:lpstr>Новости на стенде Точка роста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Новости на стенде Точка роста</dc:title>
  <dc:creator>Пользователь</dc:creator>
  <cp:lastModifiedBy>Пользователь</cp:lastModifiedBy>
  <cp:revision>1</cp:revision>
  <dcterms:created xsi:type="dcterms:W3CDTF">2023-05-03T10:45:15Z</dcterms:created>
  <dcterms:modified xsi:type="dcterms:W3CDTF">2023-05-03T10:45:50Z</dcterms:modified>
</cp:coreProperties>
</file>